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5" r:id="rId16"/>
    <p:sldId id="277" r:id="rId17"/>
    <p:sldId id="278" r:id="rId18"/>
    <p:sldId id="27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5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0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9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7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1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6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4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9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7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5 at 1.19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652" y="1211693"/>
            <a:ext cx="372868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89237" y="1550509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0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27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6259" y="594196"/>
            <a:ext cx="361217" cy="30368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0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29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29912" y="545156"/>
            <a:ext cx="340170" cy="3752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475161" y="1513118"/>
            <a:ext cx="3904794" cy="31938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2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29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9906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681893" y="1255859"/>
            <a:ext cx="1901553" cy="129568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3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29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945729" y="4156932"/>
            <a:ext cx="1260686" cy="3752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01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29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08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34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86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35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78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38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12512" y="568458"/>
            <a:ext cx="340170" cy="3752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1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3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847106" y="277186"/>
            <a:ext cx="340170" cy="3752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06384" y="581272"/>
            <a:ext cx="340170" cy="3752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2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19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933010" y="3984603"/>
            <a:ext cx="699128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19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3318" y="1560336"/>
            <a:ext cx="1497542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04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24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61216" y="3961301"/>
            <a:ext cx="1841034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90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24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79282" y="2306876"/>
            <a:ext cx="1153560" cy="2330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16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25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435292" y="2295226"/>
            <a:ext cx="2039122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76224" y="1803453"/>
            <a:ext cx="1016914" cy="2129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5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26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827361" y="2714655"/>
            <a:ext cx="658919" cy="2129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16633" y="2936961"/>
            <a:ext cx="1016914" cy="2129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738073" y="3108351"/>
            <a:ext cx="1016914" cy="2129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81773" y="3342308"/>
            <a:ext cx="1469504" cy="2129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31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26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66415" y="5485131"/>
            <a:ext cx="689732" cy="2129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5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27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425546" y="1407322"/>
            <a:ext cx="1633555" cy="2129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920023" y="3773390"/>
            <a:ext cx="723767" cy="32772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91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Macintosh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9. Creating Features</dc:title>
  <dc:creator>Dewey Dunnington</dc:creator>
  <cp:lastModifiedBy>Dewey Dunnington</cp:lastModifiedBy>
  <cp:revision>7</cp:revision>
  <dcterms:created xsi:type="dcterms:W3CDTF">2015-04-24T17:22:53Z</dcterms:created>
  <dcterms:modified xsi:type="dcterms:W3CDTF">2017-04-19T17:28:46Z</dcterms:modified>
</cp:coreProperties>
</file>